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3B82F6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10B981">
              <a:alpha val="3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spc="4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SANBERLIFY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 PEMASARAN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3200400"/>
            <a:ext cx="18288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3474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Untuk Tim Marketing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2743200" cy="2743200"/>
          </a:xfrm>
          <a:prstGeom prst="ellipse">
            <a:avLst/>
          </a:prstGeom>
          <a:solidFill>
            <a:srgbClr val="3B82F6">
              <a:alpha val="3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457200"/>
            <a:ext cx="2743200" cy="2743200"/>
          </a:xfrm>
          <a:prstGeom prst="ellipse">
            <a:avLst/>
          </a:prstGeom>
          <a:solidFill>
            <a:srgbClr val="10B981">
              <a:alpha val="3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13716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371600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43560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51560" y="14173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UTM tracking di semua ads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51560" y="166420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084832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1488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51560" y="213055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Integrasi API tracking events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51560" y="23774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 + Marketing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798064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2862072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51560" y="284378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Buat 3-5 kreatif ads (Reels + Carousel)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51560" y="309067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511296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3575304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51560" y="3557016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Google Ads + Meta Ads campaigns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51560" y="3803904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224528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288536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051560" y="4270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report &amp; optimization review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051560" y="45171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3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Semua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Goal: 87 new registrations, Rp 2.85jt revenue bulan ini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APA ITU SANBERLIFY?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Cloud Indonesia All-in-One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Deploy, Host, dan Scale tanpa ribet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931920" cy="109728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🚀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88720" y="246888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App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28346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Next.js, Laravel, Go, Python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2286000"/>
            <a:ext cx="3931920" cy="109728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🖥️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486400" y="246888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Hosting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0" y="28346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cPanel, WordPress, Unlimited SSD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66160"/>
            <a:ext cx="3931920" cy="109728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/>
        </p:spPr>
      </p:sp>
      <p:sp>
        <p:nvSpPr>
          <p:cNvPr id="15" name="Text 13"/>
          <p:cNvSpPr/>
          <p:nvPr/>
        </p:nvSpPr>
        <p:spPr>
          <a:xfrm>
            <a:off x="594360" y="3794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☁️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188720" y="3749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VPS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88720" y="41148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root, SSD NVMe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794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🤖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5486400" y="3749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Builder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486400" y="41148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Landing page via chat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663440"/>
            <a:ext cx="8229600" cy="365760"/>
          </a:xfrm>
          <a:prstGeom prst="roundRect">
            <a:avLst>
              <a:gd name="adj" fmla="val 12500"/>
            </a:avLst>
          </a:prstGeom>
          <a:solidFill>
            <a:srgbClr val="10B981">
              <a:alpha val="15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4709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🎁 Bonus 300 Kredit untuk user baru — langsung bisa deploy!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MARKET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822960"/>
          </a:xfrm>
          <a:prstGeom prst="roundRect">
            <a:avLst>
              <a:gd name="adj" fmla="val 6667"/>
            </a:avLst>
          </a:prstGeom>
          <a:solidFill>
            <a:srgbClr val="1E40AF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97280"/>
            <a:ext cx="109728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 / Freelancer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 yang butuh deploy app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057400"/>
            <a:ext cx="8229600" cy="822960"/>
          </a:xfrm>
          <a:prstGeom prst="roundRect">
            <a:avLst>
              <a:gd name="adj" fmla="val 6667"/>
            </a:avLst>
          </a:prstGeom>
          <a:solidFill>
            <a:srgbClr val="3B82F6">
              <a:alpha val="1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2057400"/>
            <a:ext cx="109728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945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Startup / Early-stage Business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31520" y="25146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Butuh infrastruktur murah &amp; cepat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8229600" cy="822960"/>
          </a:xfrm>
          <a:prstGeom prst="roundRect">
            <a:avLst>
              <a:gd name="adj" fmla="val 6667"/>
            </a:avLst>
          </a:prstGeom>
          <a:solidFill>
            <a:srgbClr val="10B981">
              <a:alpha val="1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017520"/>
            <a:ext cx="109728" cy="8229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1546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UMKM / Personal Branding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31520" y="34747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Butuh landing page cepat via AI Builder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977640"/>
            <a:ext cx="8229600" cy="822960"/>
          </a:xfrm>
          <a:prstGeom prst="roundRect">
            <a:avLst>
              <a:gd name="adj" fmla="val 6667"/>
            </a:avLst>
          </a:prstGeom>
          <a:solidFill>
            <a:srgbClr val="8B5CF6">
              <a:alpha val="1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3977640"/>
            <a:ext cx="109728" cy="82296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4114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Agensi / Web Developer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31520" y="44348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Klien multiple, butuh manage banyak project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POSITIONING vs KOMPETITOR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457200"/>
        </p:xfrm>
        <a:graphic>
          <a:graphicData uri="http://schemas.openxmlformats.org/drawingml/2006/table">
            <a:tbl>
              <a:tblPr/>
              <a:tblGrid>
                <a:gridCol w="1828800"/>
                <a:gridCol w="1600200"/>
                <a:gridCol w="1600200"/>
                <a:gridCol w="1600200"/>
                <a:gridCol w="1600200"/>
              </a:tblGrid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40A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Sanberlify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1F2937"/>
                          </a:solidFill>
                        </a:rPr>
                        <a:t>Vercel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1F2937"/>
                          </a:solidFill>
                        </a:rPr>
                        <a:t>Hostinger ID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1F2937"/>
                          </a:solidFill>
                        </a:rPr>
                        <a:t>AWS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</a:rPr>
                        <a:t>Bahasa Indonesia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</a:rPr>
                        <a:t>AI Builder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</a:rPr>
                        <a:t>All-in-one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374151"/>
                          </a:solidFill>
                        </a:rPr>
                        <a:t>Partial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</a:rPr>
                        <a:t>Harga Lokal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374151"/>
                          </a:solidFill>
                        </a:rPr>
                        <a:t>Support Lokal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</a:rPr>
                        <a:t>❌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0B981"/>
                          </a:solidFill>
                        </a:rPr>
                        <a:t>✅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374151"/>
                          </a:solidFill>
                        </a:rPr>
                        <a:t>Partial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Keunggulan utama: Bahasa Indonesia + AI Builder + All-in-one platform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MIX — PRODUCT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IN 1 PLATFORM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3F4F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6459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App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Auto-deploy + SSL gratis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474720" y="17830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SC/app/bln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377440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3F4F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4688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Hosting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Unlimited SSD &amp; Bandwidth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74720" y="260604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SC/bln (Rp 40rb)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3F4F6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2918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VPS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35661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root, SSD NVMe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474720" y="34290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840+ SC/bln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3F4F6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114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Domain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43891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500+ ekstensi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74720" y="42519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2.000+ SC/tahun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60720" y="1554480"/>
            <a:ext cx="2926080" cy="3200400"/>
          </a:xfrm>
          <a:prstGeom prst="roundRect">
            <a:avLst>
              <a:gd name="adj" fmla="val 3125"/>
            </a:avLst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5760720" y="173736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🤖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5760720" y="22860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BUILDER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943600" y="274320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Landing page via chat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SC aja (Rp 10rb)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Cepat &amp; profesional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760720" y="41148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UNIK SELLING POINT!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MIX — PRICE &amp; PLACE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114800" cy="2286000"/>
          </a:xfrm>
          <a:prstGeom prst="roundRect">
            <a:avLst>
              <a:gd name="adj" fmla="val 4000"/>
            </a:avLst>
          </a:prstGeom>
          <a:solidFill>
            <a:srgbClr val="F3F4F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SC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011680" y="155448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10.000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0" y="15544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Builder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20574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SC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011680" y="205740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30.000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00400" y="20574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Bonus new user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25603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SC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011680" y="256032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50.000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00400" y="25603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30632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1.100 SC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011680" y="3063240"/>
            <a:ext cx="1188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100.000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0" y="30632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+10% bonus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46320" y="1005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CHANNELS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846320" y="1417320"/>
            <a:ext cx="73152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0" name="Text 18"/>
          <p:cNvSpPr/>
          <p:nvPr/>
        </p:nvSpPr>
        <p:spPr>
          <a:xfrm>
            <a:off x="5074920" y="1417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74920" y="161848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sanberlify.com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46320" y="1920240"/>
            <a:ext cx="73152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3" name="Text 21"/>
          <p:cNvSpPr/>
          <p:nvPr/>
        </p:nvSpPr>
        <p:spPr>
          <a:xfrm>
            <a:off x="5074920" y="192024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Ads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74920" y="212140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&amp; Display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2423160"/>
            <a:ext cx="73152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5074920" y="242316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 (FB/IG)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74920" y="262432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Reels &amp; Carousel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46320" y="2926080"/>
            <a:ext cx="73152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9" name="Text 27"/>
          <p:cNvSpPr/>
          <p:nvPr/>
        </p:nvSpPr>
        <p:spPr>
          <a:xfrm>
            <a:off x="5074920" y="292608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Content/SEO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74920" y="3127248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Blog &amp; Tutorial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 IKLAN — Rp 500.000/bulan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ALOKASI BUDGET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17320"/>
            <a:ext cx="548640" cy="5486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5087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43000" y="15087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 Ads (IG/FB)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43000" y="170992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300.000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057400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1E40AF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" y="2057400"/>
            <a:ext cx="548640" cy="54864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1488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43000" y="21488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Ads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143000" y="235000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125.000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697480"/>
            <a:ext cx="4114800" cy="548640"/>
          </a:xfrm>
          <a:prstGeom prst="roundRect">
            <a:avLst>
              <a:gd name="adj" fmla="val 10000"/>
            </a:avLst>
          </a:prstGeom>
          <a:solidFill>
            <a:srgbClr val="10B981"/>
          </a:solidFill>
          <a:ln/>
        </p:spPr>
      </p:sp>
      <p:sp>
        <p:nvSpPr>
          <p:cNvPr id="16" name="Shape 14"/>
          <p:cNvSpPr/>
          <p:nvPr/>
        </p:nvSpPr>
        <p:spPr>
          <a:xfrm>
            <a:off x="457200" y="2697480"/>
            <a:ext cx="548640" cy="5486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78892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27889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Remarketing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143000" y="299008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 75.000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10058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 FUNNEL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846320" y="1463040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50876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40680" y="14630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440680" y="1673352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Reels/Story — Demo speed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2103120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214884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40680" y="210312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Gen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440680" y="2313432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Ad — Bonus 300 SC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743200"/>
            <a:ext cx="457200" cy="45720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278892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440680" y="274320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440680" y="2953512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Remarketing — Top-up offer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57200" y="4023360"/>
            <a:ext cx="8229600" cy="914400"/>
          </a:xfrm>
          <a:prstGeom prst="roundRect">
            <a:avLst>
              <a:gd name="adj" fmla="val 8000"/>
            </a:avLst>
          </a:prstGeom>
          <a:solidFill>
            <a:srgbClr val="1E40AF">
              <a:alpha val="8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640080" y="4114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KPIs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40080" y="4434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CPL &lt; Rp 15.000   |   Register Rate &gt; 20%   |   CPA &lt; Rp 50.000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&amp; KREATIF IKLAN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 REELS / SHORT VIDEO (15-30 detik)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5029200" cy="1645920"/>
          </a:xfrm>
          <a:prstGeom prst="roundRect">
            <a:avLst>
              <a:gd name="adj" fmla="val 5556"/>
            </a:avLst>
          </a:prstGeom>
          <a:solidFill>
            <a:srgbClr val="F3F4F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08760"/>
            <a:ext cx="4663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"Punya bisnis online? Tapi belum punya website?"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"Sekarang bisa bikin landing page cuma dari chat."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Demo AI Builder bikin landing page dalam 60 detik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Tunjukin hasilnya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CTA: "Coba Sanberlify — Daftar Gratis, Dapat 300 SC"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669280" y="10058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🎠 CAROUSEL (5 slides)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669280" y="1371600"/>
            <a:ext cx="3017520" cy="384048"/>
          </a:xfrm>
          <a:prstGeom prst="roundRect">
            <a:avLst>
              <a:gd name="adj" fmla="val 11905"/>
            </a:avLst>
          </a:prstGeom>
          <a:solidFill>
            <a:srgbClr val="F3F4F6"/>
          </a:solidFill>
          <a:ln/>
        </p:spPr>
      </p:sp>
      <p:sp>
        <p:nvSpPr>
          <p:cNvPr id="9" name="Text 7"/>
          <p:cNvSpPr/>
          <p:nvPr/>
        </p:nvSpPr>
        <p:spPr>
          <a:xfrm>
            <a:off x="5806440" y="144475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"Ribet deploy aplikasi?"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669280" y="1828800"/>
            <a:ext cx="3017520" cy="384048"/>
          </a:xfrm>
          <a:prstGeom prst="roundRect">
            <a:avLst>
              <a:gd name="adj" fmla="val 11905"/>
            </a:avLst>
          </a:prstGeom>
          <a:solidFill>
            <a:srgbClr val="F3F4F6"/>
          </a:solidFill>
          <a:ln/>
        </p:spPr>
      </p:sp>
      <p:sp>
        <p:nvSpPr>
          <p:cNvPr id="11" name="Text 9"/>
          <p:cNvSpPr/>
          <p:nvPr/>
        </p:nvSpPr>
        <p:spPr>
          <a:xfrm>
            <a:off x="5806440" y="190195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"Push ke Git, live detik"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69280" y="2286000"/>
            <a:ext cx="3017520" cy="384048"/>
          </a:xfrm>
          <a:prstGeom prst="roundRect">
            <a:avLst>
              <a:gd name="adj" fmla="val 11905"/>
            </a:avLst>
          </a:prstGeom>
          <a:solidFill>
            <a:srgbClr val="F3F4F6"/>
          </a:solidFill>
          <a:ln/>
        </p:spPr>
      </p:sp>
      <p:sp>
        <p:nvSpPr>
          <p:cNvPr id="13" name="Text 11"/>
          <p:cNvSpPr/>
          <p:nvPr/>
        </p:nvSpPr>
        <p:spPr>
          <a:xfrm>
            <a:off x="5806440" y="235915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Feature: Auto-detect + SSL gratis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669280" y="2743200"/>
            <a:ext cx="3017520" cy="384048"/>
          </a:xfrm>
          <a:prstGeom prst="roundRect">
            <a:avLst>
              <a:gd name="adj" fmla="val 11905"/>
            </a:avLst>
          </a:prstGeom>
          <a:solidFill>
            <a:srgbClr val="F3F4F6"/>
          </a:solidFill>
          <a:ln/>
        </p:spPr>
      </p:sp>
      <p:sp>
        <p:nvSpPr>
          <p:cNvPr id="15" name="Text 13"/>
          <p:cNvSpPr/>
          <p:nvPr/>
        </p:nvSpPr>
        <p:spPr>
          <a:xfrm>
            <a:off x="5806440" y="281635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Price: "Mulai Rp 40rb/bulan"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669280" y="3200400"/>
            <a:ext cx="3017520" cy="384048"/>
          </a:xfrm>
          <a:prstGeom prst="roundRect">
            <a:avLst>
              <a:gd name="adj" fmla="val 11905"/>
            </a:avLst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5806440" y="327355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CTA: "Daftar gratis, bonus 300 SC"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3291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🔍 GOOGLE ADS KEYWORDS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657600"/>
            <a:ext cx="8229600" cy="1280160"/>
          </a:xfrm>
          <a:prstGeom prst="roundRect">
            <a:avLst>
              <a:gd name="adj" fmla="val 7143"/>
            </a:avLst>
          </a:prstGeom>
          <a:solidFill>
            <a:srgbClr val="F3F4F6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7947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hosting Indonesia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651760" y="37947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VPS Indonesia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663440" y="37947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deploy Next.js Indonesia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675120" y="379476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shared hosting Indonesia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0080" y="43434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domain .com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651760" y="43434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cloud hosting murah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663440" y="43434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cara deploy website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675120" y="43434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landing page builder Indonesia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40A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TRACKING &amp; METRICS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METRICS YANG DITANGKAP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1732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52704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17830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Dari ads &amp; organic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41732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41732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52704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17830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baru daftar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19456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219456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3042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Top-up Events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25603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purchase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54880" y="219456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18" name="Shape 16"/>
          <p:cNvSpPr/>
          <p:nvPr/>
        </p:nvSpPr>
        <p:spPr>
          <a:xfrm>
            <a:off x="4754880" y="219456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3042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(IDR)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256032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sales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297180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22" name="Shape 20"/>
          <p:cNvSpPr/>
          <p:nvPr/>
        </p:nvSpPr>
        <p:spPr>
          <a:xfrm>
            <a:off x="457200" y="297180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0815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" y="33375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/ Ad Spend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2971800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26" name="Shape 24"/>
          <p:cNvSpPr/>
          <p:nvPr/>
        </p:nvSpPr>
        <p:spPr>
          <a:xfrm>
            <a:off x="4754880" y="297180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30815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CPL / CPA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37760" y="333756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lead/acquisition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39319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UTM TRACKING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7200" y="4297680"/>
            <a:ext cx="8229600" cy="731520"/>
          </a:xfrm>
          <a:prstGeom prst="roundRect">
            <a:avLst>
              <a:gd name="adj" fmla="val 10000"/>
            </a:avLst>
          </a:prstGeom>
          <a:solidFill>
            <a:srgbClr val="1E40AF">
              <a:alpha val="8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640080" y="452628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utm_source • utm_medium • utm_campaign • utm_content • utm_term • fbclid • gclid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Sanberlify Marketing Strategy</dc:title>
  <dc:subject>Tim Marketing</dc:subject>
  <dc:creator>Yokai AI</dc:creator>
  <cp:lastModifiedBy>Yokai AI</cp:lastModifiedBy>
  <cp:revision>1</cp:revision>
  <dcterms:created xsi:type="dcterms:W3CDTF">2026-04-02T09:40:03Z</dcterms:created>
  <dcterms:modified xsi:type="dcterms:W3CDTF">2026-04-02T09:40:03Z</dcterms:modified>
</cp:coreProperties>
</file>